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74" r:id="rId20"/>
    <p:sldId id="276" r:id="rId21"/>
    <p:sldId id="278" r:id="rId22"/>
    <p:sldId id="277" r:id="rId23"/>
    <p:sldId id="280" r:id="rId24"/>
    <p:sldId id="279" r:id="rId25"/>
    <p:sldId id="281" r:id="rId26"/>
    <p:sldId id="282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9A43B-7CBA-42D6-88FA-BF0ACA056BFF}" type="datetimeFigureOut">
              <a:rPr lang="en-US" smtClean="0"/>
              <a:t>5/31/2012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D9A56-FCFA-47FE-8147-481EC4CE680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2840" t="7292" r="20937" b="8333"/>
          <a:stretch>
            <a:fillRect/>
          </a:stretch>
        </p:blipFill>
        <p:spPr bwMode="auto">
          <a:xfrm>
            <a:off x="0" y="-407195"/>
            <a:ext cx="9448800" cy="797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8" r="3367" b="17708"/>
          <a:stretch>
            <a:fillRect/>
          </a:stretch>
        </p:blipFill>
        <p:spPr bwMode="auto">
          <a:xfrm>
            <a:off x="0" y="-318304"/>
            <a:ext cx="9144000" cy="717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6667" r="50805" b="17708"/>
          <a:stretch>
            <a:fillRect/>
          </a:stretch>
        </p:blipFill>
        <p:spPr bwMode="auto">
          <a:xfrm>
            <a:off x="0" y="-434051"/>
            <a:ext cx="9144000" cy="72920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8" r="3367" b="17708"/>
          <a:stretch>
            <a:fillRect/>
          </a:stretch>
        </p:blipFill>
        <p:spPr bwMode="auto">
          <a:xfrm>
            <a:off x="0" y="-318304"/>
            <a:ext cx="9144000" cy="717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7708" r="50220" b="17708"/>
          <a:stretch>
            <a:fillRect/>
          </a:stretch>
        </p:blipFill>
        <p:spPr bwMode="auto">
          <a:xfrm>
            <a:off x="0" y="0"/>
            <a:ext cx="9144000" cy="708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8" r="2782" b="17708"/>
          <a:stretch>
            <a:fillRect/>
          </a:stretch>
        </p:blipFill>
        <p:spPr bwMode="auto">
          <a:xfrm>
            <a:off x="0" y="-228600"/>
            <a:ext cx="9144000" cy="708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8" r="2782" b="17708"/>
          <a:stretch>
            <a:fillRect/>
          </a:stretch>
        </p:blipFill>
        <p:spPr bwMode="auto">
          <a:xfrm>
            <a:off x="0" y="-228600"/>
            <a:ext cx="9144000" cy="708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6667" r="50220" b="17708"/>
          <a:stretch>
            <a:fillRect/>
          </a:stretch>
        </p:blipFill>
        <p:spPr bwMode="auto">
          <a:xfrm>
            <a:off x="0" y="-342900"/>
            <a:ext cx="9144000" cy="720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6667" r="50805" b="17708"/>
          <a:stretch>
            <a:fillRect/>
          </a:stretch>
        </p:blipFill>
        <p:spPr bwMode="auto">
          <a:xfrm>
            <a:off x="0" y="-434051"/>
            <a:ext cx="9144000" cy="72920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8" r="2782" b="17708"/>
          <a:stretch>
            <a:fillRect/>
          </a:stretch>
        </p:blipFill>
        <p:spPr bwMode="auto">
          <a:xfrm>
            <a:off x="0" y="-228600"/>
            <a:ext cx="9144000" cy="708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7709" r="50220" b="17708"/>
          <a:stretch>
            <a:fillRect/>
          </a:stretch>
        </p:blipFill>
        <p:spPr bwMode="auto">
          <a:xfrm>
            <a:off x="0" y="-228600"/>
            <a:ext cx="9144000" cy="708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9" r="2782" b="16667"/>
          <a:stretch>
            <a:fillRect/>
          </a:stretch>
        </p:blipFill>
        <p:spPr bwMode="auto">
          <a:xfrm>
            <a:off x="0" y="-342900"/>
            <a:ext cx="9144000" cy="720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8" r="3367" b="17708"/>
          <a:stretch>
            <a:fillRect/>
          </a:stretch>
        </p:blipFill>
        <p:spPr bwMode="auto">
          <a:xfrm>
            <a:off x="0" y="-318304"/>
            <a:ext cx="9144000" cy="717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8" r="2782" b="17708"/>
          <a:stretch>
            <a:fillRect/>
          </a:stretch>
        </p:blipFill>
        <p:spPr bwMode="auto">
          <a:xfrm>
            <a:off x="0" y="-228600"/>
            <a:ext cx="9144000" cy="708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6667" r="50220" b="17708"/>
          <a:stretch>
            <a:fillRect/>
          </a:stretch>
        </p:blipFill>
        <p:spPr bwMode="auto">
          <a:xfrm>
            <a:off x="0" y="-342900"/>
            <a:ext cx="9144000" cy="720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6667" r="2782" b="17708"/>
          <a:stretch>
            <a:fillRect/>
          </a:stretch>
        </p:blipFill>
        <p:spPr bwMode="auto">
          <a:xfrm>
            <a:off x="0" y="-342900"/>
            <a:ext cx="9144000" cy="720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7708" r="50220" b="17708"/>
          <a:stretch>
            <a:fillRect/>
          </a:stretch>
        </p:blipFill>
        <p:spPr bwMode="auto">
          <a:xfrm>
            <a:off x="0" y="-228600"/>
            <a:ext cx="9144000" cy="708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6667" r="50220" b="17708"/>
          <a:stretch>
            <a:fillRect/>
          </a:stretch>
        </p:blipFill>
        <p:spPr bwMode="auto">
          <a:xfrm>
            <a:off x="0" y="-342900"/>
            <a:ext cx="9144000" cy="720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6667" r="2782" b="17708"/>
          <a:stretch>
            <a:fillRect/>
          </a:stretch>
        </p:blipFill>
        <p:spPr bwMode="auto">
          <a:xfrm>
            <a:off x="0" y="-342900"/>
            <a:ext cx="9144000" cy="720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 l="3148" t="17708" r="50586" b="17708"/>
          <a:stretch>
            <a:fillRect/>
          </a:stretch>
        </p:blipFill>
        <p:spPr bwMode="auto">
          <a:xfrm>
            <a:off x="0" y="-151435"/>
            <a:ext cx="9144000" cy="71763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8" r="3367" b="17708"/>
          <a:stretch>
            <a:fillRect/>
          </a:stretch>
        </p:blipFill>
        <p:spPr bwMode="auto">
          <a:xfrm>
            <a:off x="0" y="-318303"/>
            <a:ext cx="9144000" cy="71763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7708" r="50805" b="17708"/>
          <a:stretch>
            <a:fillRect/>
          </a:stretch>
        </p:blipFill>
        <p:spPr bwMode="auto">
          <a:xfrm>
            <a:off x="0" y="-119604"/>
            <a:ext cx="9144000" cy="717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50952" t="17708" r="2782" b="17708"/>
          <a:stretch>
            <a:fillRect/>
          </a:stretch>
        </p:blipFill>
        <p:spPr bwMode="auto">
          <a:xfrm>
            <a:off x="0" y="-119604"/>
            <a:ext cx="9144000" cy="717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7708" r="50220" b="17708"/>
          <a:stretch>
            <a:fillRect/>
          </a:stretch>
        </p:blipFill>
        <p:spPr bwMode="auto">
          <a:xfrm>
            <a:off x="-228600" y="-228600"/>
            <a:ext cx="9372600" cy="7263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 l="50366" t="17708" r="3367" b="17708"/>
          <a:stretch>
            <a:fillRect/>
          </a:stretch>
        </p:blipFill>
        <p:spPr bwMode="auto">
          <a:xfrm>
            <a:off x="0" y="0"/>
            <a:ext cx="9144000" cy="717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17708" r="50805" b="17708"/>
          <a:stretch>
            <a:fillRect/>
          </a:stretch>
        </p:blipFill>
        <p:spPr bwMode="auto">
          <a:xfrm>
            <a:off x="-76200" y="-378106"/>
            <a:ext cx="9220200" cy="7236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Office PowerPoint</Application>
  <PresentationFormat>On-screen Show (4:3)</PresentationFormat>
  <Paragraphs>0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Lauren</dc:creator>
  <cp:lastModifiedBy>Lauren</cp:lastModifiedBy>
  <cp:revision>14</cp:revision>
  <dcterms:created xsi:type="dcterms:W3CDTF">2012-05-31T16:19:53Z</dcterms:created>
  <dcterms:modified xsi:type="dcterms:W3CDTF">2012-05-31T16:45:11Z</dcterms:modified>
</cp:coreProperties>
</file>

<file path=docProps/thumbnail.jpeg>
</file>